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D7C703-9C44-864D-0846-96261858E9AC}" v="6" dt="2021-04-26T18:53:52.523"/>
    <p1510:client id="{EB664E15-E921-4C5C-BCFD-E898D69D3229}" v="137" dt="2021-04-26T21:03:42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mailto:BNSavov19@codingburgas.bg" TargetMode="External"/><Relationship Id="rId2" Type="http://schemas.openxmlformats.org/officeDocument/2006/relationships/hyperlink" Target="mailto:NDPeshev19@codingburgas.bg" TargetMode="External"/><Relationship Id="rId1" Type="http://schemas.openxmlformats.org/officeDocument/2006/relationships/hyperlink" Target="mailto:KSChervenkov19@codingburgas.bg" TargetMode="External"/><Relationship Id="rId4" Type="http://schemas.openxmlformats.org/officeDocument/2006/relationships/hyperlink" Target="mailto:DTBodurov19@codingburgas.bg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mailto:BNSavov19@codingburgas.bg" TargetMode="External"/><Relationship Id="rId2" Type="http://schemas.openxmlformats.org/officeDocument/2006/relationships/hyperlink" Target="mailto:NDPeshev19@codingburgas.bg" TargetMode="External"/><Relationship Id="rId1" Type="http://schemas.openxmlformats.org/officeDocument/2006/relationships/hyperlink" Target="mailto:KSChervenkov19@codingburgas.bg" TargetMode="External"/><Relationship Id="rId4" Type="http://schemas.openxmlformats.org/officeDocument/2006/relationships/hyperlink" Target="mailto:DTBodurov19@codingburgas.b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D785D8-06EC-4B05-AEB3-65ED7A313DB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bg-BG"/>
        </a:p>
      </dgm:t>
    </dgm:pt>
    <dgm:pt modelId="{9311F8C0-352B-4A4C-B5C8-BF9CBD5C1286}">
      <dgm:prSet/>
      <dgm:spPr/>
      <dgm:t>
        <a:bodyPr/>
        <a:lstStyle/>
        <a:p>
          <a:pPr rtl="0"/>
          <a:r>
            <a:rPr lang="bg-BG"/>
            <a:t>1.1 </a:t>
          </a:r>
          <a:r>
            <a:rPr lang="de-DE"/>
            <a:t>Kalin Chervenkov</a:t>
          </a:r>
          <a:r>
            <a:rPr lang="en-US"/>
            <a:t> </a:t>
          </a:r>
        </a:p>
      </dgm:t>
    </dgm:pt>
    <dgm:pt modelId="{377B6F70-1391-4086-802D-498ED0A09696}" type="parTrans" cxnId="{2EADD20E-511F-4A7F-BA2F-5B74C50E6F49}">
      <dgm:prSet/>
      <dgm:spPr/>
      <dgm:t>
        <a:bodyPr/>
        <a:lstStyle/>
        <a:p>
          <a:endParaRPr lang="bg-BG"/>
        </a:p>
      </dgm:t>
    </dgm:pt>
    <dgm:pt modelId="{03F0C2F9-3E82-4399-8BE1-7662554DAEF4}" type="sibTrans" cxnId="{2EADD20E-511F-4A7F-BA2F-5B74C50E6F49}">
      <dgm:prSet/>
      <dgm:spPr/>
      <dgm:t>
        <a:bodyPr/>
        <a:lstStyle/>
        <a:p>
          <a:endParaRPr lang="bg-BG"/>
        </a:p>
      </dgm:t>
    </dgm:pt>
    <dgm:pt modelId="{63D7ED98-DEA1-42BE-8878-6270E8862F3B}">
      <dgm:prSet/>
      <dgm:spPr/>
      <dgm:t>
        <a:bodyPr/>
        <a:lstStyle/>
        <a:p>
          <a:pPr rtl="0"/>
          <a:r>
            <a:rPr lang="de-DE"/>
            <a:t>Frontend Developer</a:t>
          </a:r>
          <a:endParaRPr lang="en-US"/>
        </a:p>
      </dgm:t>
    </dgm:pt>
    <dgm:pt modelId="{8331BEE6-F048-4CBD-9544-742D3866F74B}" type="parTrans" cxnId="{CD57E325-D9B5-436B-8C40-272F188289F9}">
      <dgm:prSet/>
      <dgm:spPr/>
      <dgm:t>
        <a:bodyPr/>
        <a:lstStyle/>
        <a:p>
          <a:endParaRPr lang="bg-BG"/>
        </a:p>
      </dgm:t>
    </dgm:pt>
    <dgm:pt modelId="{2129C622-15EC-4192-9FA5-14B14008C60C}" type="sibTrans" cxnId="{CD57E325-D9B5-436B-8C40-272F188289F9}">
      <dgm:prSet/>
      <dgm:spPr/>
      <dgm:t>
        <a:bodyPr/>
        <a:lstStyle/>
        <a:p>
          <a:endParaRPr lang="bg-BG"/>
        </a:p>
      </dgm:t>
    </dgm:pt>
    <dgm:pt modelId="{6D570484-1461-4822-BDFE-35875529AB97}">
      <dgm:prSet/>
      <dgm:spPr/>
      <dgm:t>
        <a:bodyPr/>
        <a:lstStyle/>
        <a:p>
          <a:pPr rtl="0"/>
          <a:r>
            <a:rPr lang="de-DE">
              <a:hlinkClick xmlns:r="http://schemas.openxmlformats.org/officeDocument/2006/relationships" r:id="rId1"/>
            </a:rPr>
            <a:t>KSChervenkov19@codingburgas.bg</a:t>
          </a:r>
          <a:endParaRPr lang="en-US"/>
        </a:p>
      </dgm:t>
    </dgm:pt>
    <dgm:pt modelId="{8DCD1C2F-7EBC-48F7-8FB2-41261AF9964C}" type="parTrans" cxnId="{5C1EBA1B-0CE7-4259-816D-DE203251601C}">
      <dgm:prSet/>
      <dgm:spPr/>
      <dgm:t>
        <a:bodyPr/>
        <a:lstStyle/>
        <a:p>
          <a:endParaRPr lang="bg-BG"/>
        </a:p>
      </dgm:t>
    </dgm:pt>
    <dgm:pt modelId="{97BF1237-8919-475D-A76E-E92334E585B9}" type="sibTrans" cxnId="{5C1EBA1B-0CE7-4259-816D-DE203251601C}">
      <dgm:prSet/>
      <dgm:spPr/>
      <dgm:t>
        <a:bodyPr/>
        <a:lstStyle/>
        <a:p>
          <a:endParaRPr lang="bg-BG"/>
        </a:p>
      </dgm:t>
    </dgm:pt>
    <dgm:pt modelId="{C14649D2-E5FF-41E7-85C8-61975FCEE4BA}">
      <dgm:prSet/>
      <dgm:spPr/>
      <dgm:t>
        <a:bodyPr/>
        <a:lstStyle/>
        <a:p>
          <a:pPr rtl="0"/>
          <a:r>
            <a:rPr lang="bg-BG"/>
            <a:t>1.2 </a:t>
          </a:r>
          <a:r>
            <a:rPr lang="en-US"/>
            <a:t>Nikola Peshev </a:t>
          </a:r>
        </a:p>
      </dgm:t>
    </dgm:pt>
    <dgm:pt modelId="{895B7493-C3A5-4AC8-ACE8-8E087A9DCBC4}" type="parTrans" cxnId="{D0AFA5FB-D209-4928-B9F3-1D9542D35A37}">
      <dgm:prSet/>
      <dgm:spPr/>
      <dgm:t>
        <a:bodyPr/>
        <a:lstStyle/>
        <a:p>
          <a:endParaRPr lang="bg-BG"/>
        </a:p>
      </dgm:t>
    </dgm:pt>
    <dgm:pt modelId="{310650C0-798A-4CC1-9825-A140A6119B0F}" type="sibTrans" cxnId="{D0AFA5FB-D209-4928-B9F3-1D9542D35A37}">
      <dgm:prSet/>
      <dgm:spPr/>
      <dgm:t>
        <a:bodyPr/>
        <a:lstStyle/>
        <a:p>
          <a:endParaRPr lang="bg-BG"/>
        </a:p>
      </dgm:t>
    </dgm:pt>
    <dgm:pt modelId="{34C7B484-2D9F-4D51-8C3C-C0E9539FDA6E}">
      <dgm:prSet/>
      <dgm:spPr/>
      <dgm:t>
        <a:bodyPr/>
        <a:lstStyle/>
        <a:p>
          <a:pPr rtl="0"/>
          <a:r>
            <a:rPr lang="en-US"/>
            <a:t>Backend Developer</a:t>
          </a:r>
        </a:p>
      </dgm:t>
    </dgm:pt>
    <dgm:pt modelId="{6910E64E-570A-4841-9A40-4A5F814D3855}" type="parTrans" cxnId="{AFDE87D7-85B7-49D9-B694-110C9EEE8B6A}">
      <dgm:prSet/>
      <dgm:spPr/>
      <dgm:t>
        <a:bodyPr/>
        <a:lstStyle/>
        <a:p>
          <a:endParaRPr lang="bg-BG"/>
        </a:p>
      </dgm:t>
    </dgm:pt>
    <dgm:pt modelId="{9E227AE9-05D3-48F6-8864-7F7A925CB97E}" type="sibTrans" cxnId="{AFDE87D7-85B7-49D9-B694-110C9EEE8B6A}">
      <dgm:prSet/>
      <dgm:spPr/>
      <dgm:t>
        <a:bodyPr/>
        <a:lstStyle/>
        <a:p>
          <a:endParaRPr lang="bg-BG"/>
        </a:p>
      </dgm:t>
    </dgm:pt>
    <dgm:pt modelId="{4985F476-5E38-422B-9C2D-2B9785997A45}">
      <dgm:prSet/>
      <dgm:spPr/>
      <dgm:t>
        <a:bodyPr/>
        <a:lstStyle/>
        <a:p>
          <a:pPr rtl="0"/>
          <a:r>
            <a:rPr lang="en-US">
              <a:hlinkClick xmlns:r="http://schemas.openxmlformats.org/officeDocument/2006/relationships" r:id="rId2"/>
            </a:rPr>
            <a:t>NDPeshev19@codingburgas.bg</a:t>
          </a:r>
          <a:endParaRPr lang="en-US"/>
        </a:p>
      </dgm:t>
    </dgm:pt>
    <dgm:pt modelId="{628D53E8-997D-41D3-A780-188BC8C9E9FB}" type="parTrans" cxnId="{083793D4-D2AF-4CBF-8848-1E74D9AB64F7}">
      <dgm:prSet/>
      <dgm:spPr/>
      <dgm:t>
        <a:bodyPr/>
        <a:lstStyle/>
        <a:p>
          <a:endParaRPr lang="bg-BG"/>
        </a:p>
      </dgm:t>
    </dgm:pt>
    <dgm:pt modelId="{7F76A1A1-AEC1-479D-A17E-8C76D7E81071}" type="sibTrans" cxnId="{083793D4-D2AF-4CBF-8848-1E74D9AB64F7}">
      <dgm:prSet/>
      <dgm:spPr/>
      <dgm:t>
        <a:bodyPr/>
        <a:lstStyle/>
        <a:p>
          <a:endParaRPr lang="bg-BG"/>
        </a:p>
      </dgm:t>
    </dgm:pt>
    <dgm:pt modelId="{C8872ED5-5C5F-40F2-8D5C-DCDAFCF08A4A}">
      <dgm:prSet/>
      <dgm:spPr/>
      <dgm:t>
        <a:bodyPr/>
        <a:lstStyle/>
        <a:p>
          <a:pPr rtl="0"/>
          <a:r>
            <a:rPr lang="bg-BG"/>
            <a:t>1.3 </a:t>
          </a:r>
          <a:r>
            <a:rPr lang="en-US"/>
            <a:t>Boris Savov </a:t>
          </a:r>
        </a:p>
      </dgm:t>
    </dgm:pt>
    <dgm:pt modelId="{3DBA2B60-5C28-4326-B87B-0FB3A64B53BB}" type="parTrans" cxnId="{79F3D54E-BE13-4EFF-A8D7-689D3686BD2B}">
      <dgm:prSet/>
      <dgm:spPr/>
      <dgm:t>
        <a:bodyPr/>
        <a:lstStyle/>
        <a:p>
          <a:endParaRPr lang="bg-BG"/>
        </a:p>
      </dgm:t>
    </dgm:pt>
    <dgm:pt modelId="{C5B58B39-ED64-4C7E-ABC9-F14D60716A4D}" type="sibTrans" cxnId="{79F3D54E-BE13-4EFF-A8D7-689D3686BD2B}">
      <dgm:prSet/>
      <dgm:spPr/>
      <dgm:t>
        <a:bodyPr/>
        <a:lstStyle/>
        <a:p>
          <a:endParaRPr lang="bg-BG"/>
        </a:p>
      </dgm:t>
    </dgm:pt>
    <dgm:pt modelId="{CF39C952-E815-46C9-B1BF-52351E3C41EF}">
      <dgm:prSet/>
      <dgm:spPr/>
      <dgm:t>
        <a:bodyPr/>
        <a:lstStyle/>
        <a:p>
          <a:pPr rtl="0"/>
          <a:r>
            <a:rPr lang="en-US"/>
            <a:t>Designer</a:t>
          </a:r>
        </a:p>
      </dgm:t>
    </dgm:pt>
    <dgm:pt modelId="{52A5DA77-C134-434F-AB89-CF948C75FF46}" type="parTrans" cxnId="{BC7EF8AF-F433-478B-A73E-329173BAFBD6}">
      <dgm:prSet/>
      <dgm:spPr/>
      <dgm:t>
        <a:bodyPr/>
        <a:lstStyle/>
        <a:p>
          <a:endParaRPr lang="bg-BG"/>
        </a:p>
      </dgm:t>
    </dgm:pt>
    <dgm:pt modelId="{C887F05C-3F3C-4BA9-A826-E22F988DC077}" type="sibTrans" cxnId="{BC7EF8AF-F433-478B-A73E-329173BAFBD6}">
      <dgm:prSet/>
      <dgm:spPr/>
      <dgm:t>
        <a:bodyPr/>
        <a:lstStyle/>
        <a:p>
          <a:endParaRPr lang="bg-BG"/>
        </a:p>
      </dgm:t>
    </dgm:pt>
    <dgm:pt modelId="{069ADF47-51EF-4848-BFFF-ACD68578F19D}">
      <dgm:prSet/>
      <dgm:spPr/>
      <dgm:t>
        <a:bodyPr/>
        <a:lstStyle/>
        <a:p>
          <a:pPr rtl="0"/>
          <a:r>
            <a:rPr lang="en-US">
              <a:hlinkClick xmlns:r="http://schemas.openxmlformats.org/officeDocument/2006/relationships" r:id="rId3"/>
            </a:rPr>
            <a:t>BNSavov19@codingburgas.bg</a:t>
          </a:r>
          <a:endParaRPr lang="en-US"/>
        </a:p>
      </dgm:t>
    </dgm:pt>
    <dgm:pt modelId="{EAF5F2DC-C090-487D-B1C8-BF10EE556031}" type="parTrans" cxnId="{D904F6A6-36A5-44CD-A61B-40D767236383}">
      <dgm:prSet/>
      <dgm:spPr/>
      <dgm:t>
        <a:bodyPr/>
        <a:lstStyle/>
        <a:p>
          <a:endParaRPr lang="bg-BG"/>
        </a:p>
      </dgm:t>
    </dgm:pt>
    <dgm:pt modelId="{A5909359-56FB-4C5D-888D-50E6388652CA}" type="sibTrans" cxnId="{D904F6A6-36A5-44CD-A61B-40D767236383}">
      <dgm:prSet/>
      <dgm:spPr/>
      <dgm:t>
        <a:bodyPr/>
        <a:lstStyle/>
        <a:p>
          <a:endParaRPr lang="bg-BG"/>
        </a:p>
      </dgm:t>
    </dgm:pt>
    <dgm:pt modelId="{C63F218C-16B0-4762-82AD-375CAE3EBF51}">
      <dgm:prSet/>
      <dgm:spPr/>
      <dgm:t>
        <a:bodyPr/>
        <a:lstStyle/>
        <a:p>
          <a:pPr rtl="0"/>
          <a:r>
            <a:rPr lang="bg-BG"/>
            <a:t>1.</a:t>
          </a:r>
          <a:r>
            <a:rPr lang="de-DE"/>
            <a:t>4 </a:t>
          </a:r>
          <a:r>
            <a:rPr lang="en-US"/>
            <a:t>Dimitar Bodurov </a:t>
          </a:r>
        </a:p>
      </dgm:t>
    </dgm:pt>
    <dgm:pt modelId="{794597AA-2E89-4E0F-B51A-E4854E83E522}" type="parTrans" cxnId="{87E2CB3A-8EAF-4EE4-A8E0-5AD7CFBE6CED}">
      <dgm:prSet/>
      <dgm:spPr/>
      <dgm:t>
        <a:bodyPr/>
        <a:lstStyle/>
        <a:p>
          <a:endParaRPr lang="bg-BG"/>
        </a:p>
      </dgm:t>
    </dgm:pt>
    <dgm:pt modelId="{8D546056-C06D-4DE6-BC79-86A7FE7A7FEC}" type="sibTrans" cxnId="{87E2CB3A-8EAF-4EE4-A8E0-5AD7CFBE6CED}">
      <dgm:prSet/>
      <dgm:spPr/>
      <dgm:t>
        <a:bodyPr/>
        <a:lstStyle/>
        <a:p>
          <a:endParaRPr lang="bg-BG"/>
        </a:p>
      </dgm:t>
    </dgm:pt>
    <dgm:pt modelId="{7F034F05-9601-475C-A5F4-B2936B55F072}">
      <dgm:prSet/>
      <dgm:spPr/>
      <dgm:t>
        <a:bodyPr/>
        <a:lstStyle/>
        <a:p>
          <a:pPr rtl="0"/>
          <a:r>
            <a:rPr lang="en-US"/>
            <a:t>Scrum Trainer</a:t>
          </a:r>
        </a:p>
      </dgm:t>
    </dgm:pt>
    <dgm:pt modelId="{03D5F3EC-A0BC-4DAF-824E-258FEAD225C7}" type="parTrans" cxnId="{21D38993-C720-4BAD-B7EB-FB09FC2B52AF}">
      <dgm:prSet/>
      <dgm:spPr/>
      <dgm:t>
        <a:bodyPr/>
        <a:lstStyle/>
        <a:p>
          <a:endParaRPr lang="bg-BG"/>
        </a:p>
      </dgm:t>
    </dgm:pt>
    <dgm:pt modelId="{7106618E-9312-459E-9FF0-A8D3D5A0545D}" type="sibTrans" cxnId="{21D38993-C720-4BAD-B7EB-FB09FC2B52AF}">
      <dgm:prSet/>
      <dgm:spPr/>
      <dgm:t>
        <a:bodyPr/>
        <a:lstStyle/>
        <a:p>
          <a:endParaRPr lang="bg-BG"/>
        </a:p>
      </dgm:t>
    </dgm:pt>
    <dgm:pt modelId="{DE96342E-EA3F-4249-A30F-98120EEF589B}">
      <dgm:prSet/>
      <dgm:spPr/>
      <dgm:t>
        <a:bodyPr/>
        <a:lstStyle/>
        <a:p>
          <a:pPr rtl="0"/>
          <a:r>
            <a:rPr lang="en-US">
              <a:hlinkClick xmlns:r="http://schemas.openxmlformats.org/officeDocument/2006/relationships" r:id="rId4"/>
            </a:rPr>
            <a:t>DTBodurov19</a:t>
          </a:r>
          <a:r>
            <a:rPr lang="bg-BG">
              <a:hlinkClick xmlns:r="http://schemas.openxmlformats.org/officeDocument/2006/relationships" r:id="rId4"/>
            </a:rPr>
            <a:t>@</a:t>
          </a:r>
          <a:r>
            <a:rPr lang="en-US">
              <a:hlinkClick xmlns:r="http://schemas.openxmlformats.org/officeDocument/2006/relationships" r:id="rId4"/>
            </a:rPr>
            <a:t>codingburgas</a:t>
          </a:r>
          <a:r>
            <a:rPr lang="bg-BG">
              <a:hlinkClick xmlns:r="http://schemas.openxmlformats.org/officeDocument/2006/relationships" r:id="rId4"/>
            </a:rPr>
            <a:t>.</a:t>
          </a:r>
          <a:r>
            <a:rPr lang="en-US">
              <a:hlinkClick xmlns:r="http://schemas.openxmlformats.org/officeDocument/2006/relationships" r:id="rId4"/>
            </a:rPr>
            <a:t>bg</a:t>
          </a:r>
          <a:endParaRPr lang="en-US"/>
        </a:p>
      </dgm:t>
    </dgm:pt>
    <dgm:pt modelId="{DA8DDD7C-F9AB-4A14-A4E2-18EB41FBA220}" type="parTrans" cxnId="{D13C790B-8C75-425E-9B86-517722212109}">
      <dgm:prSet/>
      <dgm:spPr/>
      <dgm:t>
        <a:bodyPr/>
        <a:lstStyle/>
        <a:p>
          <a:endParaRPr lang="bg-BG"/>
        </a:p>
      </dgm:t>
    </dgm:pt>
    <dgm:pt modelId="{3735B455-72DE-45B5-B17D-5E372AB070BA}" type="sibTrans" cxnId="{D13C790B-8C75-425E-9B86-517722212109}">
      <dgm:prSet/>
      <dgm:spPr/>
      <dgm:t>
        <a:bodyPr/>
        <a:lstStyle/>
        <a:p>
          <a:endParaRPr lang="bg-BG"/>
        </a:p>
      </dgm:t>
    </dgm:pt>
    <dgm:pt modelId="{6C91E064-327E-4785-AE19-FE60EAACA1FC}" type="pres">
      <dgm:prSet presAssocID="{A6D785D8-06EC-4B05-AEB3-65ED7A313DB0}" presName="Name0" presStyleCnt="0">
        <dgm:presLayoutVars>
          <dgm:dir/>
          <dgm:animLvl val="lvl"/>
          <dgm:resizeHandles val="exact"/>
        </dgm:presLayoutVars>
      </dgm:prSet>
      <dgm:spPr/>
    </dgm:pt>
    <dgm:pt modelId="{6F3A3637-A9B6-461B-92F2-A80F8B26B9B4}" type="pres">
      <dgm:prSet presAssocID="{9311F8C0-352B-4A4C-B5C8-BF9CBD5C1286}" presName="linNode" presStyleCnt="0"/>
      <dgm:spPr/>
    </dgm:pt>
    <dgm:pt modelId="{47CDD09C-3BCC-4352-8AFA-86A71E2A7AE6}" type="pres">
      <dgm:prSet presAssocID="{9311F8C0-352B-4A4C-B5C8-BF9CBD5C128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7A779B1-4BDE-4FA1-99AF-83028A2F038B}" type="pres">
      <dgm:prSet presAssocID="{9311F8C0-352B-4A4C-B5C8-BF9CBD5C1286}" presName="descendantText" presStyleLbl="alignAccFollowNode1" presStyleIdx="0" presStyleCnt="4">
        <dgm:presLayoutVars>
          <dgm:bulletEnabled val="1"/>
        </dgm:presLayoutVars>
      </dgm:prSet>
      <dgm:spPr/>
    </dgm:pt>
    <dgm:pt modelId="{B38C36DF-4787-451B-A5CE-5E2824F891F3}" type="pres">
      <dgm:prSet presAssocID="{03F0C2F9-3E82-4399-8BE1-7662554DAEF4}" presName="sp" presStyleCnt="0"/>
      <dgm:spPr/>
    </dgm:pt>
    <dgm:pt modelId="{B26C0215-88D0-4F00-A113-D0EFA0618B43}" type="pres">
      <dgm:prSet presAssocID="{C14649D2-E5FF-41E7-85C8-61975FCEE4BA}" presName="linNode" presStyleCnt="0"/>
      <dgm:spPr/>
    </dgm:pt>
    <dgm:pt modelId="{B381619F-4521-4DAC-B19A-A8DDF68A6285}" type="pres">
      <dgm:prSet presAssocID="{C14649D2-E5FF-41E7-85C8-61975FCEE4B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18EE53E-7FAB-4B50-9FCA-D74283CF4B88}" type="pres">
      <dgm:prSet presAssocID="{C14649D2-E5FF-41E7-85C8-61975FCEE4BA}" presName="descendantText" presStyleLbl="alignAccFollowNode1" presStyleIdx="1" presStyleCnt="4">
        <dgm:presLayoutVars>
          <dgm:bulletEnabled val="1"/>
        </dgm:presLayoutVars>
      </dgm:prSet>
      <dgm:spPr/>
    </dgm:pt>
    <dgm:pt modelId="{E3BD901F-8BFB-4861-AE22-614121DC157A}" type="pres">
      <dgm:prSet presAssocID="{310650C0-798A-4CC1-9825-A140A6119B0F}" presName="sp" presStyleCnt="0"/>
      <dgm:spPr/>
    </dgm:pt>
    <dgm:pt modelId="{1449F70B-A354-4CDB-84B8-9ADED4AB7FC1}" type="pres">
      <dgm:prSet presAssocID="{C8872ED5-5C5F-40F2-8D5C-DCDAFCF08A4A}" presName="linNode" presStyleCnt="0"/>
      <dgm:spPr/>
    </dgm:pt>
    <dgm:pt modelId="{B37E8305-D54E-4537-9EA5-EC62B46A80CD}" type="pres">
      <dgm:prSet presAssocID="{C8872ED5-5C5F-40F2-8D5C-DCDAFCF08A4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0E2C330-60D5-4181-9FD5-F1788241713E}" type="pres">
      <dgm:prSet presAssocID="{C8872ED5-5C5F-40F2-8D5C-DCDAFCF08A4A}" presName="descendantText" presStyleLbl="alignAccFollowNode1" presStyleIdx="2" presStyleCnt="4">
        <dgm:presLayoutVars>
          <dgm:bulletEnabled val="1"/>
        </dgm:presLayoutVars>
      </dgm:prSet>
      <dgm:spPr/>
    </dgm:pt>
    <dgm:pt modelId="{73223111-E110-444A-9CEB-15C3273CFE3F}" type="pres">
      <dgm:prSet presAssocID="{C5B58B39-ED64-4C7E-ABC9-F14D60716A4D}" presName="sp" presStyleCnt="0"/>
      <dgm:spPr/>
    </dgm:pt>
    <dgm:pt modelId="{32FE1256-C3BB-4FAC-800C-E8EDCEAF178F}" type="pres">
      <dgm:prSet presAssocID="{C63F218C-16B0-4762-82AD-375CAE3EBF51}" presName="linNode" presStyleCnt="0"/>
      <dgm:spPr/>
    </dgm:pt>
    <dgm:pt modelId="{D0E11127-2CBA-4C66-AF0A-3FAD809476F1}" type="pres">
      <dgm:prSet presAssocID="{C63F218C-16B0-4762-82AD-375CAE3EBF5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A5B436A-11F0-486D-A082-9444BB1CD307}" type="pres">
      <dgm:prSet presAssocID="{C63F218C-16B0-4762-82AD-375CAE3EBF5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D27EF203-DC1A-4732-A8AA-B32BDD7E1D24}" type="presOf" srcId="{C8872ED5-5C5F-40F2-8D5C-DCDAFCF08A4A}" destId="{B37E8305-D54E-4537-9EA5-EC62B46A80CD}" srcOrd="0" destOrd="0" presId="urn:microsoft.com/office/officeart/2005/8/layout/vList5"/>
    <dgm:cxn modelId="{2CF4E905-109F-4844-B409-F75B44302E90}" type="presOf" srcId="{069ADF47-51EF-4848-BFFF-ACD68578F19D}" destId="{C0E2C330-60D5-4181-9FD5-F1788241713E}" srcOrd="0" destOrd="1" presId="urn:microsoft.com/office/officeart/2005/8/layout/vList5"/>
    <dgm:cxn modelId="{D13C790B-8C75-425E-9B86-517722212109}" srcId="{C63F218C-16B0-4762-82AD-375CAE3EBF51}" destId="{DE96342E-EA3F-4249-A30F-98120EEF589B}" srcOrd="1" destOrd="0" parTransId="{DA8DDD7C-F9AB-4A14-A4E2-18EB41FBA220}" sibTransId="{3735B455-72DE-45B5-B17D-5E372AB070BA}"/>
    <dgm:cxn modelId="{9A2E020C-9A55-4917-964A-EC307C6BB697}" type="presOf" srcId="{DE96342E-EA3F-4249-A30F-98120EEF589B}" destId="{4A5B436A-11F0-486D-A082-9444BB1CD307}" srcOrd="0" destOrd="1" presId="urn:microsoft.com/office/officeart/2005/8/layout/vList5"/>
    <dgm:cxn modelId="{2EADD20E-511F-4A7F-BA2F-5B74C50E6F49}" srcId="{A6D785D8-06EC-4B05-AEB3-65ED7A313DB0}" destId="{9311F8C0-352B-4A4C-B5C8-BF9CBD5C1286}" srcOrd="0" destOrd="0" parTransId="{377B6F70-1391-4086-802D-498ED0A09696}" sibTransId="{03F0C2F9-3E82-4399-8BE1-7662554DAEF4}"/>
    <dgm:cxn modelId="{5C1EBA1B-0CE7-4259-816D-DE203251601C}" srcId="{9311F8C0-352B-4A4C-B5C8-BF9CBD5C1286}" destId="{6D570484-1461-4822-BDFE-35875529AB97}" srcOrd="1" destOrd="0" parTransId="{8DCD1C2F-7EBC-48F7-8FB2-41261AF9964C}" sibTransId="{97BF1237-8919-475D-A76E-E92334E585B9}"/>
    <dgm:cxn modelId="{CD57E325-D9B5-436B-8C40-272F188289F9}" srcId="{9311F8C0-352B-4A4C-B5C8-BF9CBD5C1286}" destId="{63D7ED98-DEA1-42BE-8878-6270E8862F3B}" srcOrd="0" destOrd="0" parTransId="{8331BEE6-F048-4CBD-9544-742D3866F74B}" sibTransId="{2129C622-15EC-4192-9FA5-14B14008C60C}"/>
    <dgm:cxn modelId="{BD305331-1342-4810-B673-2DBF8C52109C}" type="presOf" srcId="{4985F476-5E38-422B-9C2D-2B9785997A45}" destId="{A18EE53E-7FAB-4B50-9FCA-D74283CF4B88}" srcOrd="0" destOrd="1" presId="urn:microsoft.com/office/officeart/2005/8/layout/vList5"/>
    <dgm:cxn modelId="{87E2CB3A-8EAF-4EE4-A8E0-5AD7CFBE6CED}" srcId="{A6D785D8-06EC-4B05-AEB3-65ED7A313DB0}" destId="{C63F218C-16B0-4762-82AD-375CAE3EBF51}" srcOrd="3" destOrd="0" parTransId="{794597AA-2E89-4E0F-B51A-E4854E83E522}" sibTransId="{8D546056-C06D-4DE6-BC79-86A7FE7A7FEC}"/>
    <dgm:cxn modelId="{B7A5263F-8890-4898-B29E-EAD2610C6924}" type="presOf" srcId="{9311F8C0-352B-4A4C-B5C8-BF9CBD5C1286}" destId="{47CDD09C-3BCC-4352-8AFA-86A71E2A7AE6}" srcOrd="0" destOrd="0" presId="urn:microsoft.com/office/officeart/2005/8/layout/vList5"/>
    <dgm:cxn modelId="{DE34045B-FC48-4B71-88A7-294954EDF72B}" type="presOf" srcId="{6D570484-1461-4822-BDFE-35875529AB97}" destId="{B7A779B1-4BDE-4FA1-99AF-83028A2F038B}" srcOrd="0" destOrd="1" presId="urn:microsoft.com/office/officeart/2005/8/layout/vList5"/>
    <dgm:cxn modelId="{A294F15F-17C5-4392-A23B-2EB794AF8CB9}" type="presOf" srcId="{CF39C952-E815-46C9-B1BF-52351E3C41EF}" destId="{C0E2C330-60D5-4181-9FD5-F1788241713E}" srcOrd="0" destOrd="0" presId="urn:microsoft.com/office/officeart/2005/8/layout/vList5"/>
    <dgm:cxn modelId="{D403C448-9390-44FA-B225-DFFB3FDEB547}" type="presOf" srcId="{A6D785D8-06EC-4B05-AEB3-65ED7A313DB0}" destId="{6C91E064-327E-4785-AE19-FE60EAACA1FC}" srcOrd="0" destOrd="0" presId="urn:microsoft.com/office/officeart/2005/8/layout/vList5"/>
    <dgm:cxn modelId="{79F3D54E-BE13-4EFF-A8D7-689D3686BD2B}" srcId="{A6D785D8-06EC-4B05-AEB3-65ED7A313DB0}" destId="{C8872ED5-5C5F-40F2-8D5C-DCDAFCF08A4A}" srcOrd="2" destOrd="0" parTransId="{3DBA2B60-5C28-4326-B87B-0FB3A64B53BB}" sibTransId="{C5B58B39-ED64-4C7E-ABC9-F14D60716A4D}"/>
    <dgm:cxn modelId="{C08CFF73-9C51-405B-9964-D4196B4D3A80}" type="presOf" srcId="{C14649D2-E5FF-41E7-85C8-61975FCEE4BA}" destId="{B381619F-4521-4DAC-B19A-A8DDF68A6285}" srcOrd="0" destOrd="0" presId="urn:microsoft.com/office/officeart/2005/8/layout/vList5"/>
    <dgm:cxn modelId="{21D38993-C720-4BAD-B7EB-FB09FC2B52AF}" srcId="{C63F218C-16B0-4762-82AD-375CAE3EBF51}" destId="{7F034F05-9601-475C-A5F4-B2936B55F072}" srcOrd="0" destOrd="0" parTransId="{03D5F3EC-A0BC-4DAF-824E-258FEAD225C7}" sibTransId="{7106618E-9312-459E-9FF0-A8D3D5A0545D}"/>
    <dgm:cxn modelId="{D904F6A6-36A5-44CD-A61B-40D767236383}" srcId="{C8872ED5-5C5F-40F2-8D5C-DCDAFCF08A4A}" destId="{069ADF47-51EF-4848-BFFF-ACD68578F19D}" srcOrd="1" destOrd="0" parTransId="{EAF5F2DC-C090-487D-B1C8-BF10EE556031}" sibTransId="{A5909359-56FB-4C5D-888D-50E6388652CA}"/>
    <dgm:cxn modelId="{BC7EF8AF-F433-478B-A73E-329173BAFBD6}" srcId="{C8872ED5-5C5F-40F2-8D5C-DCDAFCF08A4A}" destId="{CF39C952-E815-46C9-B1BF-52351E3C41EF}" srcOrd="0" destOrd="0" parTransId="{52A5DA77-C134-434F-AB89-CF948C75FF46}" sibTransId="{C887F05C-3F3C-4BA9-A826-E22F988DC077}"/>
    <dgm:cxn modelId="{64703ECE-DDD0-4480-AB1F-D51009C04788}" type="presOf" srcId="{34C7B484-2D9F-4D51-8C3C-C0E9539FDA6E}" destId="{A18EE53E-7FAB-4B50-9FCA-D74283CF4B88}" srcOrd="0" destOrd="0" presId="urn:microsoft.com/office/officeart/2005/8/layout/vList5"/>
    <dgm:cxn modelId="{CF2479D4-95E5-47F2-B0A6-F898169BCDDF}" type="presOf" srcId="{C63F218C-16B0-4762-82AD-375CAE3EBF51}" destId="{D0E11127-2CBA-4C66-AF0A-3FAD809476F1}" srcOrd="0" destOrd="0" presId="urn:microsoft.com/office/officeart/2005/8/layout/vList5"/>
    <dgm:cxn modelId="{083793D4-D2AF-4CBF-8848-1E74D9AB64F7}" srcId="{C14649D2-E5FF-41E7-85C8-61975FCEE4BA}" destId="{4985F476-5E38-422B-9C2D-2B9785997A45}" srcOrd="1" destOrd="0" parTransId="{628D53E8-997D-41D3-A780-188BC8C9E9FB}" sibTransId="{7F76A1A1-AEC1-479D-A17E-8C76D7E81071}"/>
    <dgm:cxn modelId="{AFDE87D7-85B7-49D9-B694-110C9EEE8B6A}" srcId="{C14649D2-E5FF-41E7-85C8-61975FCEE4BA}" destId="{34C7B484-2D9F-4D51-8C3C-C0E9539FDA6E}" srcOrd="0" destOrd="0" parTransId="{6910E64E-570A-4841-9A40-4A5F814D3855}" sibTransId="{9E227AE9-05D3-48F6-8864-7F7A925CB97E}"/>
    <dgm:cxn modelId="{2ECC32EC-AE41-4A8F-9121-1F06BDC0C342}" type="presOf" srcId="{7F034F05-9601-475C-A5F4-B2936B55F072}" destId="{4A5B436A-11F0-486D-A082-9444BB1CD307}" srcOrd="0" destOrd="0" presId="urn:microsoft.com/office/officeart/2005/8/layout/vList5"/>
    <dgm:cxn modelId="{D0AFA5FB-D209-4928-B9F3-1D9542D35A37}" srcId="{A6D785D8-06EC-4B05-AEB3-65ED7A313DB0}" destId="{C14649D2-E5FF-41E7-85C8-61975FCEE4BA}" srcOrd="1" destOrd="0" parTransId="{895B7493-C3A5-4AC8-ACE8-8E087A9DCBC4}" sibTransId="{310650C0-798A-4CC1-9825-A140A6119B0F}"/>
    <dgm:cxn modelId="{21E582FF-AD6D-4ECB-A579-F51D9B4FC354}" type="presOf" srcId="{63D7ED98-DEA1-42BE-8878-6270E8862F3B}" destId="{B7A779B1-4BDE-4FA1-99AF-83028A2F038B}" srcOrd="0" destOrd="0" presId="urn:microsoft.com/office/officeart/2005/8/layout/vList5"/>
    <dgm:cxn modelId="{3230CD20-5A42-455D-99CE-2B36E13BE936}" type="presParOf" srcId="{6C91E064-327E-4785-AE19-FE60EAACA1FC}" destId="{6F3A3637-A9B6-461B-92F2-A80F8B26B9B4}" srcOrd="0" destOrd="0" presId="urn:microsoft.com/office/officeart/2005/8/layout/vList5"/>
    <dgm:cxn modelId="{83BD62F5-3EF3-4575-8E77-21993C078AC6}" type="presParOf" srcId="{6F3A3637-A9B6-461B-92F2-A80F8B26B9B4}" destId="{47CDD09C-3BCC-4352-8AFA-86A71E2A7AE6}" srcOrd="0" destOrd="0" presId="urn:microsoft.com/office/officeart/2005/8/layout/vList5"/>
    <dgm:cxn modelId="{20D1D1B2-6068-4F58-B67E-3B696EA6A631}" type="presParOf" srcId="{6F3A3637-A9B6-461B-92F2-A80F8B26B9B4}" destId="{B7A779B1-4BDE-4FA1-99AF-83028A2F038B}" srcOrd="1" destOrd="0" presId="urn:microsoft.com/office/officeart/2005/8/layout/vList5"/>
    <dgm:cxn modelId="{6C18320C-A891-4132-8936-5C31655FE913}" type="presParOf" srcId="{6C91E064-327E-4785-AE19-FE60EAACA1FC}" destId="{B38C36DF-4787-451B-A5CE-5E2824F891F3}" srcOrd="1" destOrd="0" presId="urn:microsoft.com/office/officeart/2005/8/layout/vList5"/>
    <dgm:cxn modelId="{DA1EFBD1-D819-4F6F-AEA7-6589CACF5067}" type="presParOf" srcId="{6C91E064-327E-4785-AE19-FE60EAACA1FC}" destId="{B26C0215-88D0-4F00-A113-D0EFA0618B43}" srcOrd="2" destOrd="0" presId="urn:microsoft.com/office/officeart/2005/8/layout/vList5"/>
    <dgm:cxn modelId="{670CE400-6F25-4D49-BD20-9078246F9005}" type="presParOf" srcId="{B26C0215-88D0-4F00-A113-D0EFA0618B43}" destId="{B381619F-4521-4DAC-B19A-A8DDF68A6285}" srcOrd="0" destOrd="0" presId="urn:microsoft.com/office/officeart/2005/8/layout/vList5"/>
    <dgm:cxn modelId="{C81128FD-63F2-473C-A780-2EB1B4FF69E7}" type="presParOf" srcId="{B26C0215-88D0-4F00-A113-D0EFA0618B43}" destId="{A18EE53E-7FAB-4B50-9FCA-D74283CF4B88}" srcOrd="1" destOrd="0" presId="urn:microsoft.com/office/officeart/2005/8/layout/vList5"/>
    <dgm:cxn modelId="{77A6B50B-AE3D-4D39-A6C7-D9AD815E1FE7}" type="presParOf" srcId="{6C91E064-327E-4785-AE19-FE60EAACA1FC}" destId="{E3BD901F-8BFB-4861-AE22-614121DC157A}" srcOrd="3" destOrd="0" presId="urn:microsoft.com/office/officeart/2005/8/layout/vList5"/>
    <dgm:cxn modelId="{40CD6805-1029-4A20-8A40-EC8750044532}" type="presParOf" srcId="{6C91E064-327E-4785-AE19-FE60EAACA1FC}" destId="{1449F70B-A354-4CDB-84B8-9ADED4AB7FC1}" srcOrd="4" destOrd="0" presId="urn:microsoft.com/office/officeart/2005/8/layout/vList5"/>
    <dgm:cxn modelId="{EF9BB7C5-B912-4EC1-B7E9-C73A110FA51A}" type="presParOf" srcId="{1449F70B-A354-4CDB-84B8-9ADED4AB7FC1}" destId="{B37E8305-D54E-4537-9EA5-EC62B46A80CD}" srcOrd="0" destOrd="0" presId="urn:microsoft.com/office/officeart/2005/8/layout/vList5"/>
    <dgm:cxn modelId="{0F096288-DE2C-4F6A-B75C-EB5ECB157526}" type="presParOf" srcId="{1449F70B-A354-4CDB-84B8-9ADED4AB7FC1}" destId="{C0E2C330-60D5-4181-9FD5-F1788241713E}" srcOrd="1" destOrd="0" presId="urn:microsoft.com/office/officeart/2005/8/layout/vList5"/>
    <dgm:cxn modelId="{ED871832-D623-4F99-82D6-625423C53286}" type="presParOf" srcId="{6C91E064-327E-4785-AE19-FE60EAACA1FC}" destId="{73223111-E110-444A-9CEB-15C3273CFE3F}" srcOrd="5" destOrd="0" presId="urn:microsoft.com/office/officeart/2005/8/layout/vList5"/>
    <dgm:cxn modelId="{B87CD298-7A93-424C-B18F-8D0990A24502}" type="presParOf" srcId="{6C91E064-327E-4785-AE19-FE60EAACA1FC}" destId="{32FE1256-C3BB-4FAC-800C-E8EDCEAF178F}" srcOrd="6" destOrd="0" presId="urn:microsoft.com/office/officeart/2005/8/layout/vList5"/>
    <dgm:cxn modelId="{5CD8F075-EE41-43F5-A028-0864E2970D43}" type="presParOf" srcId="{32FE1256-C3BB-4FAC-800C-E8EDCEAF178F}" destId="{D0E11127-2CBA-4C66-AF0A-3FAD809476F1}" srcOrd="0" destOrd="0" presId="urn:microsoft.com/office/officeart/2005/8/layout/vList5"/>
    <dgm:cxn modelId="{58F9C60E-A8D2-4B05-82CD-F9D494C376C3}" type="presParOf" srcId="{32FE1256-C3BB-4FAC-800C-E8EDCEAF178F}" destId="{4A5B436A-11F0-486D-A082-9444BB1CD30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779B1-4BDE-4FA1-99AF-83028A2F038B}">
      <dsp:nvSpPr>
        <dsp:cNvPr id="0" name=""/>
        <dsp:cNvSpPr/>
      </dsp:nvSpPr>
      <dsp:spPr>
        <a:xfrm rot="5400000">
          <a:off x="4742917" y="-1973860"/>
          <a:ext cx="657908" cy="477352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/>
            <a:t>Frontend Developer</a:t>
          </a:r>
          <a:endParaRPr lang="en-US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>
              <a:hlinkClick xmlns:r="http://schemas.openxmlformats.org/officeDocument/2006/relationships" r:id="rId1"/>
            </a:rPr>
            <a:t>KSChervenkov19@codingburgas.bg</a:t>
          </a:r>
          <a:endParaRPr lang="en-US" sz="1700" kern="1200"/>
        </a:p>
      </dsp:txBody>
      <dsp:txXfrm rot="-5400000">
        <a:off x="2685108" y="116065"/>
        <a:ext cx="4741410" cy="593676"/>
      </dsp:txXfrm>
    </dsp:sp>
    <dsp:sp modelId="{47CDD09C-3BCC-4352-8AFA-86A71E2A7AE6}">
      <dsp:nvSpPr>
        <dsp:cNvPr id="0" name=""/>
        <dsp:cNvSpPr/>
      </dsp:nvSpPr>
      <dsp:spPr>
        <a:xfrm>
          <a:off x="0" y="1709"/>
          <a:ext cx="2685108" cy="822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300" kern="1200"/>
            <a:t>1.1 </a:t>
          </a:r>
          <a:r>
            <a:rPr lang="de-DE" sz="2300" kern="1200"/>
            <a:t>Kalin Chervenkov</a:t>
          </a:r>
          <a:r>
            <a:rPr lang="en-US" sz="2300" kern="1200"/>
            <a:t> </a:t>
          </a:r>
        </a:p>
      </dsp:txBody>
      <dsp:txXfrm>
        <a:off x="40146" y="41855"/>
        <a:ext cx="2604816" cy="742093"/>
      </dsp:txXfrm>
    </dsp:sp>
    <dsp:sp modelId="{A18EE53E-7FAB-4B50-9FCA-D74283CF4B88}">
      <dsp:nvSpPr>
        <dsp:cNvPr id="0" name=""/>
        <dsp:cNvSpPr/>
      </dsp:nvSpPr>
      <dsp:spPr>
        <a:xfrm rot="5400000">
          <a:off x="4742917" y="-1110355"/>
          <a:ext cx="657908" cy="477352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Backend Developer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hlinkClick xmlns:r="http://schemas.openxmlformats.org/officeDocument/2006/relationships" r:id="rId2"/>
            </a:rPr>
            <a:t>NDPeshev19@codingburgas.bg</a:t>
          </a:r>
          <a:endParaRPr lang="en-US" sz="1700" kern="1200"/>
        </a:p>
      </dsp:txBody>
      <dsp:txXfrm rot="-5400000">
        <a:off x="2685108" y="979570"/>
        <a:ext cx="4741410" cy="593676"/>
      </dsp:txXfrm>
    </dsp:sp>
    <dsp:sp modelId="{B381619F-4521-4DAC-B19A-A8DDF68A6285}">
      <dsp:nvSpPr>
        <dsp:cNvPr id="0" name=""/>
        <dsp:cNvSpPr/>
      </dsp:nvSpPr>
      <dsp:spPr>
        <a:xfrm>
          <a:off x="0" y="865214"/>
          <a:ext cx="2685108" cy="822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300" kern="1200"/>
            <a:t>1.2 </a:t>
          </a:r>
          <a:r>
            <a:rPr lang="en-US" sz="2300" kern="1200"/>
            <a:t>Nikola Peshev </a:t>
          </a:r>
        </a:p>
      </dsp:txBody>
      <dsp:txXfrm>
        <a:off x="40146" y="905360"/>
        <a:ext cx="2604816" cy="742093"/>
      </dsp:txXfrm>
    </dsp:sp>
    <dsp:sp modelId="{C0E2C330-60D5-4181-9FD5-F1788241713E}">
      <dsp:nvSpPr>
        <dsp:cNvPr id="0" name=""/>
        <dsp:cNvSpPr/>
      </dsp:nvSpPr>
      <dsp:spPr>
        <a:xfrm rot="5400000">
          <a:off x="4742917" y="-246850"/>
          <a:ext cx="657908" cy="477352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Designer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hlinkClick xmlns:r="http://schemas.openxmlformats.org/officeDocument/2006/relationships" r:id="rId3"/>
            </a:rPr>
            <a:t>BNSavov19@codingburgas.bg</a:t>
          </a:r>
          <a:endParaRPr lang="en-US" sz="1700" kern="1200"/>
        </a:p>
      </dsp:txBody>
      <dsp:txXfrm rot="-5400000">
        <a:off x="2685108" y="1843075"/>
        <a:ext cx="4741410" cy="593676"/>
      </dsp:txXfrm>
    </dsp:sp>
    <dsp:sp modelId="{B37E8305-D54E-4537-9EA5-EC62B46A80CD}">
      <dsp:nvSpPr>
        <dsp:cNvPr id="0" name=""/>
        <dsp:cNvSpPr/>
      </dsp:nvSpPr>
      <dsp:spPr>
        <a:xfrm>
          <a:off x="0" y="1728719"/>
          <a:ext cx="2685108" cy="822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300" kern="1200"/>
            <a:t>1.3 </a:t>
          </a:r>
          <a:r>
            <a:rPr lang="en-US" sz="2300" kern="1200"/>
            <a:t>Boris Savov </a:t>
          </a:r>
        </a:p>
      </dsp:txBody>
      <dsp:txXfrm>
        <a:off x="40146" y="1768865"/>
        <a:ext cx="2604816" cy="742093"/>
      </dsp:txXfrm>
    </dsp:sp>
    <dsp:sp modelId="{4A5B436A-11F0-486D-A082-9444BB1CD307}">
      <dsp:nvSpPr>
        <dsp:cNvPr id="0" name=""/>
        <dsp:cNvSpPr/>
      </dsp:nvSpPr>
      <dsp:spPr>
        <a:xfrm rot="5400000">
          <a:off x="4742917" y="616654"/>
          <a:ext cx="657908" cy="477352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Scrum Trainer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hlinkClick xmlns:r="http://schemas.openxmlformats.org/officeDocument/2006/relationships" r:id="rId4"/>
            </a:rPr>
            <a:t>DTBodurov19</a:t>
          </a:r>
          <a:r>
            <a:rPr lang="bg-BG" sz="1700" kern="1200">
              <a:hlinkClick xmlns:r="http://schemas.openxmlformats.org/officeDocument/2006/relationships" r:id="rId4"/>
            </a:rPr>
            <a:t>@</a:t>
          </a:r>
          <a:r>
            <a:rPr lang="en-US" sz="1700" kern="1200">
              <a:hlinkClick xmlns:r="http://schemas.openxmlformats.org/officeDocument/2006/relationships" r:id="rId4"/>
            </a:rPr>
            <a:t>codingburgas</a:t>
          </a:r>
          <a:r>
            <a:rPr lang="bg-BG" sz="1700" kern="1200">
              <a:hlinkClick xmlns:r="http://schemas.openxmlformats.org/officeDocument/2006/relationships" r:id="rId4"/>
            </a:rPr>
            <a:t>.</a:t>
          </a:r>
          <a:r>
            <a:rPr lang="en-US" sz="1700" kern="1200">
              <a:hlinkClick xmlns:r="http://schemas.openxmlformats.org/officeDocument/2006/relationships" r:id="rId4"/>
            </a:rPr>
            <a:t>bg</a:t>
          </a:r>
          <a:endParaRPr lang="en-US" sz="1700" kern="1200"/>
        </a:p>
      </dsp:txBody>
      <dsp:txXfrm rot="-5400000">
        <a:off x="2685108" y="2706579"/>
        <a:ext cx="4741410" cy="593676"/>
      </dsp:txXfrm>
    </dsp:sp>
    <dsp:sp modelId="{D0E11127-2CBA-4C66-AF0A-3FAD809476F1}">
      <dsp:nvSpPr>
        <dsp:cNvPr id="0" name=""/>
        <dsp:cNvSpPr/>
      </dsp:nvSpPr>
      <dsp:spPr>
        <a:xfrm>
          <a:off x="0" y="2592224"/>
          <a:ext cx="2685108" cy="822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300" kern="1200"/>
            <a:t>1.</a:t>
          </a:r>
          <a:r>
            <a:rPr lang="de-DE" sz="2300" kern="1200"/>
            <a:t>4 </a:t>
          </a:r>
          <a:r>
            <a:rPr lang="en-US" sz="2300" kern="1200"/>
            <a:t>Dimitar Bodurov </a:t>
          </a:r>
        </a:p>
      </dsp:txBody>
      <dsp:txXfrm>
        <a:off x="40146" y="2632370"/>
        <a:ext cx="2604816" cy="742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Flare</a:t>
            </a:r>
            <a:endParaRPr lang="en-US"/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2937BBA-8B3A-4521-BFBD-CA4739B5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6513-2001-4F0A-9246-2D45CE6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082" y="45656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Our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FF917-15E1-480D-A3B8-B4263970988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graphicFrame>
        <p:nvGraphicFramePr>
          <p:cNvPr id="6" name="Диаграма 5"/>
          <p:cNvGraphicFramePr/>
          <p:nvPr>
            <p:extLst>
              <p:ext uri="{D42A27DB-BD31-4B8C-83A1-F6EECF244321}">
                <p14:modId xmlns:p14="http://schemas.microsoft.com/office/powerpoint/2010/main" val="859697926"/>
              </p:ext>
            </p:extLst>
          </p:nvPr>
        </p:nvGraphicFramePr>
        <p:xfrm>
          <a:off x="995082" y="2371882"/>
          <a:ext cx="7458635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3CADAD3-9A22-4647-B6D1-416407AC3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4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E875-07B7-4D9B-8E4D-0286ABE2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Our goal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838200" y="1673874"/>
            <a:ext cx="8516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all the time we were in close relations with the MVR and the </a:t>
            </a:r>
            <a:r>
              <a:rPr lang="en-US" dirty="0" err="1"/>
              <a:t>Burgas</a:t>
            </a:r>
            <a:r>
              <a:rPr lang="en-US" dirty="0"/>
              <a:t> Fire Department. We took close care to make it automated and easy to work with.</a:t>
            </a:r>
          </a:p>
          <a:p>
            <a:endParaRPr lang="en-US" dirty="0"/>
          </a:p>
        </p:txBody>
      </p:sp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CAAC703D-B8EA-4572-9274-C2E36EDAD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6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45DB-A205-4B63-B658-2E88760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Realization path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68096" y="1975104"/>
            <a:ext cx="7699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We wrote an Email to the </a:t>
            </a:r>
            <a:r>
              <a:rPr lang="en-US" dirty="0" err="1"/>
              <a:t>Burgas</a:t>
            </a:r>
            <a:r>
              <a:rPr lang="en-US" dirty="0"/>
              <a:t> Fire Station to get all the information required to start our project. Then we Started organizing our tasks.</a:t>
            </a:r>
            <a:endParaRPr lang="en-US" sz="1400" dirty="0"/>
          </a:p>
        </p:txBody>
      </p:sp>
      <p:sp>
        <p:nvSpPr>
          <p:cNvPr id="4" name="Текстово поле 3"/>
          <p:cNvSpPr txBox="1"/>
          <p:nvPr/>
        </p:nvSpPr>
        <p:spPr>
          <a:xfrm>
            <a:off x="768096" y="3071199"/>
            <a:ext cx="726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The first thing we did was the main page and the design sketches. Then we started with our login and report forms</a:t>
            </a:r>
            <a:endParaRPr lang="en-US" sz="1400" dirty="0"/>
          </a:p>
        </p:txBody>
      </p:sp>
      <p:sp>
        <p:nvSpPr>
          <p:cNvPr id="5" name="Текстово поле 4"/>
          <p:cNvSpPr txBox="1"/>
          <p:nvPr/>
        </p:nvSpPr>
        <p:spPr>
          <a:xfrm>
            <a:off x="768096" y="4325112"/>
            <a:ext cx="8211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After we were done with the main page, we started doing the dispatcher and driver sites. The data storage we are using is “</a:t>
            </a:r>
            <a:r>
              <a:rPr lang="en-US" dirty="0" err="1"/>
              <a:t>localstorage</a:t>
            </a:r>
            <a:r>
              <a:rPr lang="en-US" dirty="0"/>
              <a:t>” and we had a great time doing the main logic behind it.</a:t>
            </a:r>
            <a:endParaRPr lang="en-US" sz="14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FAF5D90-3B64-4C06-B99B-D02D25DC2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5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arrow&#10;&#10;Description automatically generated">
            <a:extLst>
              <a:ext uri="{FF2B5EF4-FFF2-40B4-BE49-F238E27FC236}">
                <a16:creationId xmlns:a16="http://schemas.microsoft.com/office/drawing/2014/main" id="{EEFA54A2-AC28-4783-BF84-333E4E5E4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8528"/>
            <a:ext cx="1502664" cy="1502664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76" y="2064639"/>
            <a:ext cx="1667256" cy="1250442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4" y="2177796"/>
            <a:ext cx="1228344" cy="1228344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59069"/>
            <a:ext cx="2932176" cy="96583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28" y="3689032"/>
            <a:ext cx="2526792" cy="1263396"/>
          </a:xfrm>
          <a:prstGeom prst="rect">
            <a:avLst/>
          </a:prstGeom>
        </p:spPr>
      </p:pic>
      <p:pic>
        <p:nvPicPr>
          <p:cNvPr id="11" name="Картина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20" y="1910478"/>
            <a:ext cx="1828800" cy="1828800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5" y="1843803"/>
            <a:ext cx="1895475" cy="1895475"/>
          </a:xfrm>
          <a:prstGeom prst="rect">
            <a:avLst/>
          </a:prstGeom>
        </p:spPr>
      </p:pic>
      <p:pic>
        <p:nvPicPr>
          <p:cNvPr id="13" name="Картина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048" y="3645505"/>
            <a:ext cx="1905572" cy="1905572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39" y="5214176"/>
            <a:ext cx="1452079" cy="1415224"/>
          </a:xfrm>
          <a:prstGeom prst="rect">
            <a:avLst/>
          </a:prstGeom>
        </p:spPr>
      </p:pic>
      <p:pic>
        <p:nvPicPr>
          <p:cNvPr id="15" name="Картина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51" y="4798550"/>
            <a:ext cx="1932432" cy="1932432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24" y="5184694"/>
            <a:ext cx="1415224" cy="1415224"/>
          </a:xfrm>
          <a:prstGeom prst="rect">
            <a:avLst/>
          </a:prstGeom>
        </p:spPr>
      </p:pic>
      <p:pic>
        <p:nvPicPr>
          <p:cNvPr id="18" name="Картина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89" y="5517832"/>
            <a:ext cx="1827388" cy="1027906"/>
          </a:xfrm>
          <a:prstGeom prst="rect">
            <a:avLst/>
          </a:prstGeom>
        </p:spPr>
      </p:pic>
      <p:pic>
        <p:nvPicPr>
          <p:cNvPr id="1026" name="Picture 2" descr="jsdoc - Reviews, Pros &amp; Cons | Companies using jsdoc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35" y="3496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5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C1BB303-2C81-48C5-AC99-1D6D1BF36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17" y="1392057"/>
            <a:ext cx="9639166" cy="5121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4EF19-A34E-4493-8888-E3F50224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" y="241826"/>
            <a:ext cx="4923356" cy="5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1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E3813-3CC2-41B3-A5E9-F7702122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Questions</a:t>
            </a:r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01B4B5F-018D-407C-BD4D-A7618FA86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41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</TotalTime>
  <Words>171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Flare</vt:lpstr>
      <vt:lpstr>Our team</vt:lpstr>
      <vt:lpstr>Our goal</vt:lpstr>
      <vt:lpstr>Realization path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Boby</dc:creator>
  <cp:lastModifiedBy>Борис Николаев Савов</cp:lastModifiedBy>
  <cp:revision>14</cp:revision>
  <dcterms:created xsi:type="dcterms:W3CDTF">2021-04-26T18:50:51Z</dcterms:created>
  <dcterms:modified xsi:type="dcterms:W3CDTF">2021-04-28T00:03:26Z</dcterms:modified>
</cp:coreProperties>
</file>